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0760" cy="34308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299160" cy="994104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0760" cy="52344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1280" cy="43992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2520" cy="17352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-360000" y="6840"/>
            <a:ext cx="7990560" cy="106851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287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38400" y="936000"/>
            <a:ext cx="6930720" cy="551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06 марта 2023 года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За прошлый год в Томской области оформлено более 900 электронных сертификатов на технические средства реабилитации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Отделение Фонда пенсионного и социального страхования Российской Федерации по Томской области за 2022 год оформило 926 электронных сертификата на технические средства реабилитации на общую сумму 13 643 тысяч  рублей.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</a:t>
            </a:r>
            <a:r>
              <a:rPr b="1" i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-"Электронный сертификат - это запись в реестре, привязанная к номеру карты МИР. Сервис организован так, что деньги, выделенные на покупку, не перечисляются на карту, а резервируются под каждое ТСР (в соответствии с ИПРА) в бюджете Федеральным казначейством, и напрямую отправляются продавцу при покупке изделия с использованием карты МИР"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, - сказал управляющий ОСФР по Томской области Дмитрий Мальцев.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В электронном каталоге ТСР представлено свыше 6,7 тысяч изделий реабилитации, а также 609 организаций-поставщиков и производителей средств реабилитации. В каталоге можно узнать стоимость, уточнить их производителей, а также адреса магазинов, принимающих к оплате электронные сертификаты.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Подать заявление на сертификат томичи могут через госуслуги (www.gosuslugi.ru) или очно в ОСФР по Томской области, либо через МФЦ. Приобрести выбранный ТСР можно в магазине лично либо в online-магазине, подключенных к государственной информационной системе электронных сертификатов (ГИС ЭС).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Напомним, если ТСР приобиретен другим способом, то  отказаться от сертификата возможно, подав заявление об отзыве сертификата таким же способом, как подавали на оформление.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Подробнее о технических средствах реабилитации: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https://sfr.gov.ru/backoffice/publicadmin/grazhdanam/invalidam/tsr/electronic_tsr/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, 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